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96d84385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96d84385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96d84385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696d84385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696d843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696d843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696d8438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696d8438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696d84385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696d84385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696d8438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696d8438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696d8438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696d8438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696d8438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696d8438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696d8438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696d8438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96d8438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696d8438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96d84385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696d84385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696d8438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696d843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96d8438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96d8438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96d84385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696d8438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696d8438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696d8438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696d8438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696d8438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96d84385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696d84385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96d84385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696d84385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96d84385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696d84385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96d8438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696d8438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696d84385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696d84385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85cdeb4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85cdeb4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696d84385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696d8438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696d84385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696d84385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696d84385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696d8438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696d84385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696d84385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96d84385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696d84385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696d84385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696d84385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696d84385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696d84385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696d84385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696d84385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696d8438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696d8438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696d84385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696d84385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696d8438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696d8438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96d84385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696d84385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96d84385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96d84385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696d8438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696d8438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696d843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696d843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696d8438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696d8438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696d8438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696d8438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696d84385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696d84385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696d84385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696d8438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696d8438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696d8438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96d843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96d843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696d8438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696d8438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696d8438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696d8438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696d8438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696d8438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96d8438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696d8438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Calorimeter Response and Clustering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 Rotella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Muon (1)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00" y="1216700"/>
            <a:ext cx="3653649" cy="28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850" y="1216707"/>
            <a:ext cx="3653649" cy="280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Clusters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2931750" y="2762675"/>
            <a:ext cx="31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(Optimal number of clusters found for each event)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Electron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50" y="1204050"/>
            <a:ext cx="4578850" cy="33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Photon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2969" l="0" r="0" t="0"/>
          <a:stretch/>
        </p:blipFill>
        <p:spPr>
          <a:xfrm>
            <a:off x="2118950" y="1243325"/>
            <a:ext cx="4418876" cy="32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Photon Electron Comparison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127" y="1230975"/>
            <a:ext cx="4528951" cy="32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Pi+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150" y="1157450"/>
            <a:ext cx="4730500" cy="35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Pi0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50" y="1232825"/>
            <a:ext cx="4485376" cy="326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Kaon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550" y="1017725"/>
            <a:ext cx="4481274" cy="32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Clusters - Muon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26" y="1261350"/>
            <a:ext cx="4044550" cy="297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E_reco/E_corr vs E_gen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2122600" y="2838875"/>
            <a:ext cx="491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(E_gen = truth particle energy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= total deposited energy in EMCal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E_corr = </a:t>
            </a:r>
            <a:r>
              <a:rPr lang="en"/>
              <a:t>deposited</a:t>
            </a:r>
            <a:r>
              <a:rPr lang="en"/>
              <a:t> energy corrected by sampling fraction)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Used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Generated by Patrick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Electron, Photon, Pi0, Pi+, K0L, Muon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z0 = 520 cm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x0 and y0 drawn from a flat sample between -10 and +10 cm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pz = [0, 100] GeV (except for Pi0 which was accidentally [0,10] GeV)</a:t>
            </a:r>
            <a:endParaRPr>
              <a:solidFill>
                <a:schemeClr val="dk1"/>
              </a:solidFill>
            </a:endParaRPr>
          </a:p>
          <a:p>
            <a:pPr indent="-34290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px and py = [-1.5, 1.5] GeV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Electron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072154"/>
            <a:ext cx="4205675" cy="35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0" y="1017725"/>
            <a:ext cx="4205675" cy="352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Photon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125"/>
            <a:ext cx="3467349" cy="29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350" y="1170125"/>
            <a:ext cx="3467350" cy="292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Pi+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0" y="1175625"/>
            <a:ext cx="3819149" cy="321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6400"/>
            <a:ext cx="3819149" cy="321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Pi0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6550"/>
            <a:ext cx="3670072" cy="3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7254"/>
            <a:ext cx="3810300" cy="3241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Kaon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70125"/>
            <a:ext cx="3598526" cy="302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125" y="1170125"/>
            <a:ext cx="3598526" cy="302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E_reco vs E_gen and E_corr vs E_gen - Muon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75" y="1183425"/>
            <a:ext cx="3614325" cy="30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125"/>
            <a:ext cx="3614325" cy="304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3034850" cy="24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050" y="152400"/>
            <a:ext cx="3034850" cy="249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700" y="208075"/>
            <a:ext cx="3034850" cy="249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050" y="2571750"/>
            <a:ext cx="3034850" cy="24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475" y="2603251"/>
            <a:ext cx="3034850" cy="249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" y="152400"/>
            <a:ext cx="3034850" cy="249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900" y="152400"/>
            <a:ext cx="3034850" cy="249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550" y="178752"/>
            <a:ext cx="3034850" cy="249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575" y="2651027"/>
            <a:ext cx="3034850" cy="249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7200" y="2601150"/>
            <a:ext cx="3034850" cy="249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(of Leading Cluster)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2195800" y="3067475"/>
            <a:ext cx="4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53858" l="5112" r="47938" t="5228"/>
          <a:stretch/>
        </p:blipFill>
        <p:spPr>
          <a:xfrm>
            <a:off x="3866675" y="2838875"/>
            <a:ext cx="1410649" cy="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6396" l="4468" r="4514" t="43392"/>
          <a:stretch/>
        </p:blipFill>
        <p:spPr>
          <a:xfrm>
            <a:off x="3204612" y="3388775"/>
            <a:ext cx="2734776" cy="7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Electron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7238"/>
            <a:ext cx="3806700" cy="2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800" y="1170125"/>
            <a:ext cx="3806700" cy="280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Algorithm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Compute kmeans clustering with different values of k (from 1-10)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For each k, calculate the within-cluster sum of squares (wcc)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If difference between wcc of previous k value and current k value is greater than a certain threshold (was a more accurate fit), update the optimal number of clusters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threshold value prevents overfitting clusters to data while still ensuring the “best” optimal number of clusters is found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Photon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75" y="1243800"/>
            <a:ext cx="3599174" cy="26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75" y="1206963"/>
            <a:ext cx="3699030" cy="27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Pi+</a:t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62301" cy="270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100" y="1170125"/>
            <a:ext cx="3662301" cy="270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Pi0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45076" cy="26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875" y="1170125"/>
            <a:ext cx="3545076" cy="261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Kaon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00050" cy="28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000" y="1170125"/>
            <a:ext cx="3800050" cy="280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Weighted Width - Muon</a:t>
            </a:r>
            <a:endParaRPr/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08199" cy="26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000" y="1170125"/>
            <a:ext cx="3608199" cy="266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58786" l="15469" r="45730" t="0"/>
          <a:stretch/>
        </p:blipFill>
        <p:spPr>
          <a:xfrm>
            <a:off x="3820111" y="2799675"/>
            <a:ext cx="1503776" cy="7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 rotWithShape="1">
          <a:blip r:embed="rId4">
            <a:alphaModFix/>
          </a:blip>
          <a:srcRect b="9854" l="14954" r="16883" t="40045"/>
          <a:stretch/>
        </p:blipFill>
        <p:spPr>
          <a:xfrm>
            <a:off x="3251188" y="3560500"/>
            <a:ext cx="2641624" cy="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Electron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07276" cy="25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075" y="1170125"/>
            <a:ext cx="3507276" cy="258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Photon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36075" cy="26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875" y="1170125"/>
            <a:ext cx="3536075" cy="260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Pi+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08199" cy="26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000" y="1170125"/>
            <a:ext cx="3608199" cy="266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Pi0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07276" cy="25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075" y="1170125"/>
            <a:ext cx="3507276" cy="258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2931750" y="2762675"/>
            <a:ext cx="31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(Showcase of clustering algorithm on EMCal hits for a given event)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Kaon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00626" cy="25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425" y="1170125"/>
            <a:ext cx="3500626" cy="258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- Muon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436876" cy="2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675" y="1170125"/>
            <a:ext cx="3436876" cy="253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Distance Between Cluster and Track Extrapolation</a:t>
            </a:r>
            <a:endParaRPr/>
          </a:p>
        </p:txBody>
      </p:sp>
      <p:sp>
        <p:nvSpPr>
          <p:cNvPr id="340" name="Google Shape;340;p54"/>
          <p:cNvSpPr txBox="1"/>
          <p:nvPr/>
        </p:nvSpPr>
        <p:spPr>
          <a:xfrm>
            <a:off x="2122600" y="2838875"/>
            <a:ext cx="49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(Extrapolation seems to not be working properly)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Cluster and Track Extrapolation - Electron</a:t>
            </a:r>
            <a:endParaRPr/>
          </a:p>
        </p:txBody>
      </p:sp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63" y="1017725"/>
            <a:ext cx="5236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Distance Between Cluster and Track Extrapolation - Photon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22" y="1283875"/>
            <a:ext cx="3631551" cy="2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Cluster and Track Extrapolation - Pi+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800" y="1116900"/>
            <a:ext cx="4197926" cy="31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Cluster and Track Extrapolation - Pi0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75" y="1123550"/>
            <a:ext cx="3912826" cy="31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Cluster and Track Extrapolation - Kaon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5" y="1076975"/>
            <a:ext cx="4457951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Cluster and Track Extrapolation - Muon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725" y="1385675"/>
            <a:ext cx="3862826" cy="28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Electron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420848"/>
            <a:ext cx="3708826" cy="28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0" y="1344650"/>
            <a:ext cx="3708825" cy="281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Photon (1, 2)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00" y="1422975"/>
            <a:ext cx="3541676" cy="27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304" y="1422975"/>
            <a:ext cx="3649870" cy="28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Pi+ (1,2)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00" y="1412675"/>
            <a:ext cx="3697499" cy="28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600" y="1409675"/>
            <a:ext cx="3758299" cy="28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Pi0 (1,2,3)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682176" cy="20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175" y="1170125"/>
            <a:ext cx="2682176" cy="206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825" y="1170125"/>
            <a:ext cx="2682176" cy="206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700" y="3205225"/>
            <a:ext cx="2615799" cy="193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Plots - Kaon (1,2,3,4,6)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3925"/>
            <a:ext cx="2742449" cy="2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550" y="1093925"/>
            <a:ext cx="2742449" cy="203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175" y="1057650"/>
            <a:ext cx="2742449" cy="203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00" y="3111374"/>
            <a:ext cx="2742449" cy="20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675" y="3089802"/>
            <a:ext cx="2742449" cy="203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4400" y="3111375"/>
            <a:ext cx="2963574" cy="20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